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4_D32CFAC.xml" ContentType="application/vnd.ms-powerpoint.comments+xml"/>
  <Override PartName="/ppt/comments/modernComment_111_8420F94B.xml" ContentType="application/vnd.ms-powerpoint.comments+xml"/>
  <Override PartName="/ppt/comments/modernComment_113_CDFBCE2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69" r:id="rId3"/>
    <p:sldId id="270" r:id="rId4"/>
    <p:sldId id="260" r:id="rId5"/>
    <p:sldId id="271" r:id="rId6"/>
    <p:sldId id="272" r:id="rId7"/>
    <p:sldId id="273" r:id="rId8"/>
    <p:sldId id="274" r:id="rId9"/>
    <p:sldId id="275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74131D9-52A4-B4F8-FB1B-38C6C2FBA78C}" name="Nguyen Ky Anh 20225783" initials="NA" userId="S::Anh.NK225783@sis.hust.edu.vn::09ca7f6e-30e0-4003-ae09-91235a0218e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595" autoAdjust="0"/>
  </p:normalViewPr>
  <p:slideViewPr>
    <p:cSldViewPr snapToGrid="0">
      <p:cViewPr varScale="1">
        <p:scale>
          <a:sx n="73" d="100"/>
          <a:sy n="73" d="100"/>
        </p:scale>
        <p:origin x="2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omments/modernComment_104_D32CF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9EB7922-F7FB-4481-ABA7-7828539127F8}" authorId="{A74131D9-52A4-B4F8-FB1B-38C6C2FBA78C}" created="2025-05-28T07:25:23.9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1433772" sldId="260"/>
      <ac:picMk id="6" creationId="{DBE7F535-392B-CA62-7F30-3D06C537204E}"/>
    </ac:deMkLst>
    <p188:txBody>
      <a:bodyPr/>
      <a:lstStyle/>
      <a:p>
        <a:r>
          <a:rPr lang="en-US"/>
          <a:t>Exprot excel thế nào(hoặc database) để xem dữ liệu.Doanh thu theo ngày tháng năm.</a:t>
        </a:r>
      </a:p>
    </p188:txBody>
  </p188:cm>
</p188:cmLst>
</file>

<file path=ppt/comments/modernComment_111_8420F9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D978A5-23C7-452D-B62F-8CF7DDDA692C}" authorId="{A74131D9-52A4-B4F8-FB1B-38C6C2FBA78C}" created="2025-05-28T07:23:33.0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16753483" sldId="273"/>
      <ac:picMk id="6" creationId="{356DB894-005D-585A-B4F5-093BC76B9788}"/>
    </ac:deMkLst>
    <p188:txBody>
      <a:bodyPr/>
      <a:lstStyle/>
      <a:p>
        <a:r>
          <a:rPr lang="en-US"/>
          <a:t>Hạn sử dụng, số lương đã sử dụng và số lượng còn lại</a:t>
        </a:r>
      </a:p>
    </p188:txBody>
  </p188:cm>
</p188:cmLst>
</file>

<file path=ppt/comments/modernComment_113_CDFBCE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A006D5-933E-494F-8BE2-0F87E08944D3}" authorId="{A74131D9-52A4-B4F8-FB1B-38C6C2FBA78C}" created="2025-05-28T07:22:46.741">
    <pc:sldMkLst xmlns:pc="http://schemas.microsoft.com/office/powerpoint/2013/main/command">
      <pc:docMk/>
      <pc:sldMk cId="3455831594" sldId="275"/>
    </pc:sldMkLst>
    <p188:txBody>
      <a:bodyPr/>
      <a:lstStyle/>
      <a:p>
        <a:r>
          <a:rPr lang="en-US"/>
          <a:t>Sử dụng dropDown cho thêm hàng mới và thêm nhà cung cấp cộng ngày.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5/28/2025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5/28/2025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5/28/2025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4_D32CFAC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11_8420F94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13_CDFBCE2A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4.UI Công </a:t>
            </a:r>
            <a:r>
              <a:rPr lang="en-US" dirty="0" err="1"/>
              <a:t>cụ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F10A2-7417-295A-543B-80DBB951C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32" y="1162878"/>
            <a:ext cx="4362486" cy="5039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4A1D4E-34D3-DAC8-CE49-55B8A74F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82" y="1162878"/>
            <a:ext cx="4369450" cy="503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337" y="989045"/>
            <a:ext cx="9349272" cy="3575059"/>
          </a:xfrm>
        </p:spPr>
        <p:txBody>
          <a:bodyPr/>
          <a:lstStyle/>
          <a:p>
            <a:r>
              <a:rPr lang="en-US" dirty="0"/>
              <a:t>Báo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10</a:t>
            </a:r>
            <a:br>
              <a:rPr lang="en-US" dirty="0"/>
            </a:br>
            <a:r>
              <a:rPr lang="en-US" dirty="0" err="1"/>
              <a:t>Họ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: Nguyễn </a:t>
            </a:r>
            <a:r>
              <a:rPr lang="en-US" dirty="0" err="1"/>
              <a:t>Kỳ</a:t>
            </a:r>
            <a:r>
              <a:rPr lang="en-US" dirty="0"/>
              <a:t> Anh</a:t>
            </a:r>
            <a:br>
              <a:rPr lang="en-US" dirty="0"/>
            </a:br>
            <a:r>
              <a:rPr lang="en-US" dirty="0"/>
              <a:t>MSSV:20225793</a:t>
            </a:r>
            <a:br>
              <a:rPr lang="en-US" dirty="0"/>
            </a:br>
            <a:r>
              <a:rPr lang="en-US" dirty="0"/>
              <a:t>GR1</a:t>
            </a:r>
            <a:br>
              <a:rPr lang="en-US" dirty="0"/>
            </a:br>
            <a:r>
              <a:rPr lang="en-US" dirty="0"/>
              <a:t>GVHD: Nguyễn Đức </a:t>
            </a:r>
            <a:r>
              <a:rPr lang="en-US" dirty="0" err="1"/>
              <a:t>Toàn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890486" y="2033094"/>
            <a:ext cx="10054321" cy="17554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Quản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+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ăn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UI Thu chi.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7F535-392B-CA62-7F30-3D06C5372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9" y="808982"/>
            <a:ext cx="4081422" cy="5339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255B1-73A0-3404-3DE6-A8537DD6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14" y="808982"/>
            <a:ext cx="4093793" cy="52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6E4E4-96DE-5A11-18E9-B9A41F68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574F-5F8E-43AA-30EB-F053A8C7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1.UI Thu chi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9FB02-757A-F897-7F0E-763C952A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45D1C4-2DA4-EECB-1675-E8B9032A9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804" y="808982"/>
            <a:ext cx="3992073" cy="531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8E608-1C1D-A62C-5F6B-27292BA3F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56" y="808982"/>
            <a:ext cx="3633824" cy="531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66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C68D3-3106-527A-C89D-7322ADDC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56F76-9BE8-B553-379A-B480C48A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UI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563C-AA81-438F-D1D3-DCE827AF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632F4A-9D66-6E71-8699-78A4206AA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844420"/>
            <a:ext cx="5062158" cy="5169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07A48D-53ED-1298-F4CA-2DAC0776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108" y="844420"/>
            <a:ext cx="4503576" cy="516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70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3D30E-1649-5B07-B9A9-27E1EA26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2D32-E3B9-77AF-E643-E783BF70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2.UI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kho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BE143-11C0-DD46-72AB-CEC04CB9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DB894-005D-585A-B4F5-093BC76B9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4" y="880194"/>
            <a:ext cx="4576208" cy="52811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754B74-B1B2-AA11-C1EB-C146F311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988" y="862858"/>
            <a:ext cx="4576209" cy="52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534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44A0-51D8-D936-1F8C-321E190E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52958-8063-9813-1C3F-0602E8E8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UI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691E4-8827-E040-0D6A-7E185BAE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7CD471-DE11-4C12-477F-629B43886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73" y="841713"/>
            <a:ext cx="4548421" cy="53608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307B37-0E5D-64B1-2EA1-921C04730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908" y="841713"/>
            <a:ext cx="4548421" cy="52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6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137EB-4329-90CB-6973-2A7DF4E60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B61B-B307-38D7-11DF-56AF3AF0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3.UI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0C8E7-9A6A-4C57-BDE0-99A6AC40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119C0B-2E71-E701-7E9F-2B9CC3917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3" y="828664"/>
            <a:ext cx="4472240" cy="5200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1F5843-D3FF-ACA3-5938-4EEA808B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536" y="828664"/>
            <a:ext cx="4489950" cy="52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15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80</Words>
  <Application>Microsoft Office PowerPoint</Application>
  <PresentationFormat>Widescreen</PresentationFormat>
  <Paragraphs>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Lato</vt:lpstr>
      <vt:lpstr>Office Theme</vt:lpstr>
      <vt:lpstr>PowerPoint Presentation</vt:lpstr>
      <vt:lpstr>Báo cáo tuần 10 Họ và tên: Nguyễn Kỳ Anh MSSV:20225793 GR1 GVHD: Nguyễn Đức Toàn</vt:lpstr>
      <vt:lpstr>PowerPoint Presentation</vt:lpstr>
      <vt:lpstr>1. UI Thu chi.</vt:lpstr>
      <vt:lpstr>1.UI Thu chi</vt:lpstr>
      <vt:lpstr>2. UI kiểm kho </vt:lpstr>
      <vt:lpstr>2.UI Kiểm kho</vt:lpstr>
      <vt:lpstr>3. UI nhập hàng</vt:lpstr>
      <vt:lpstr>3.UI nhập hàng</vt:lpstr>
      <vt:lpstr>4.UI Công cụ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Ky Anh 20225783</cp:lastModifiedBy>
  <cp:revision>13</cp:revision>
  <dcterms:created xsi:type="dcterms:W3CDTF">2021-05-28T04:32:29Z</dcterms:created>
  <dcterms:modified xsi:type="dcterms:W3CDTF">2025-05-28T14:27:22Z</dcterms:modified>
</cp:coreProperties>
</file>